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81" r:id="rId2"/>
    <p:sldId id="280" r:id="rId3"/>
    <p:sldId id="279" r:id="rId4"/>
    <p:sldId id="278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70" r:id="rId13"/>
    <p:sldId id="265" r:id="rId14"/>
    <p:sldId id="271" r:id="rId15"/>
    <p:sldId id="282" r:id="rId16"/>
    <p:sldId id="267" r:id="rId17"/>
    <p:sldId id="268" r:id="rId18"/>
    <p:sldId id="269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63" autoAdjust="0"/>
  </p:normalViewPr>
  <p:slideViewPr>
    <p:cSldViewPr>
      <p:cViewPr varScale="1">
        <p:scale>
          <a:sx n="65" d="100"/>
          <a:sy n="65" d="100"/>
        </p:scale>
        <p:origin x="-145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ÐÐ°ÑÑÐ¸Ð½ÐºÐ¸ Ð¿Ð¾ Ð·Ð°Ð¿ÑÐ¾ÑÑ Ð¾Ð¿ÑÐ¸ÑÐ½Ð¸Ð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0"/>
            <a:ext cx="427709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377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52517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17987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31480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upload.wikimedia.org/wikipedia/commons/thumb/1/18/Saint_Dmitriy_icon_02_BIG.jpg/650px-Saint_Dmitriy_icon_02_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59" y="1407628"/>
            <a:ext cx="9094441" cy="3371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219192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744"/>
            <a:ext cx="7452320" cy="6794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652165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ÐÐ°ÑÑÐ¸Ð½ÐºÐ¸ Ð¿Ð¾ Ð·Ð°Ð¿ÑÐ¾ÑÑ ÑÐ°ÑÑ Ð¿ÑÑÐºÐ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764704"/>
            <a:ext cx="7905750" cy="52673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0"/>
            <a:ext cx="56149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32645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888" y="15240"/>
            <a:ext cx="9309055" cy="684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08916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664" y="0"/>
            <a:ext cx="96462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30272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0"/>
            <a:ext cx="727280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/>
              <a:t>После смерти Ивана Грозного на престол взошел:</a:t>
            </a:r>
          </a:p>
          <a:p>
            <a:r>
              <a:rPr lang="ru-RU" sz="5400" dirty="0"/>
              <a:t>А) его сын Дмитрий</a:t>
            </a:r>
          </a:p>
          <a:p>
            <a:r>
              <a:rPr lang="ru-RU" sz="5400" dirty="0"/>
              <a:t>Б) его сын Иван</a:t>
            </a:r>
          </a:p>
          <a:p>
            <a:r>
              <a:rPr lang="ru-RU" sz="5400" dirty="0"/>
              <a:t>В) его сын Федр</a:t>
            </a:r>
          </a:p>
          <a:p>
            <a:r>
              <a:rPr lang="ru-RU" sz="5400" dirty="0"/>
              <a:t>Г) его сын Борис</a:t>
            </a:r>
          </a:p>
        </p:txBody>
      </p:sp>
    </p:spTree>
    <p:extLst>
      <p:ext uri="{BB962C8B-B14F-4D97-AF65-F5344CB8AC3E}">
        <p14:creationId xmlns:p14="http://schemas.microsoft.com/office/powerpoint/2010/main" xmlns="" val="3255676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620688"/>
            <a:ext cx="8712968" cy="374441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3900" dirty="0" smtClean="0"/>
              <a:t>1.1565-1572, 1569, 1572, 1584, 1480</a:t>
            </a:r>
          </a:p>
          <a:p>
            <a:pPr algn="l"/>
            <a:endParaRPr lang="ru-RU" sz="3900" dirty="0" smtClean="0"/>
          </a:p>
          <a:p>
            <a:pPr algn="l"/>
            <a:r>
              <a:rPr lang="ru-RU" sz="3900" dirty="0" smtClean="0"/>
              <a:t>2. Иван </a:t>
            </a:r>
            <a:r>
              <a:rPr lang="en-US" sz="3900" dirty="0" smtClean="0"/>
              <a:t>III</a:t>
            </a:r>
            <a:r>
              <a:rPr lang="ru-RU" sz="3900" dirty="0" smtClean="0"/>
              <a:t>, Адашев, </a:t>
            </a:r>
            <a:r>
              <a:rPr lang="ru-RU" sz="3900" dirty="0" err="1" smtClean="0"/>
              <a:t>Сильвестр</a:t>
            </a:r>
            <a:r>
              <a:rPr lang="ru-RU" sz="3900" dirty="0" smtClean="0"/>
              <a:t>, </a:t>
            </a:r>
            <a:r>
              <a:rPr lang="ru-RU" sz="3900" dirty="0" err="1" smtClean="0"/>
              <a:t>Малюта</a:t>
            </a:r>
            <a:r>
              <a:rPr lang="ru-RU" sz="3900" dirty="0" smtClean="0"/>
              <a:t> Скуратов, </a:t>
            </a:r>
            <a:r>
              <a:rPr lang="ru-RU" sz="3900" dirty="0" err="1" smtClean="0"/>
              <a:t>Давлет</a:t>
            </a:r>
            <a:r>
              <a:rPr lang="ru-RU" sz="3900" dirty="0" smtClean="0"/>
              <a:t> – Гирей.</a:t>
            </a:r>
          </a:p>
          <a:p>
            <a:pPr algn="l"/>
            <a:endParaRPr lang="ru-RU" sz="3900" dirty="0" smtClean="0"/>
          </a:p>
          <a:p>
            <a:pPr algn="l"/>
            <a:r>
              <a:rPr lang="ru-RU" sz="3900" dirty="0" smtClean="0"/>
              <a:t>3</a:t>
            </a:r>
            <a:r>
              <a:rPr lang="ru-RU" sz="3900" dirty="0" smtClean="0"/>
              <a:t>. «Измена» бояр, неудачи в Ливонской войне, убийство царевича Ивана.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756084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/>
              <a:t>Кто фактически управлял страной при Федоре Ивановиче?</a:t>
            </a:r>
          </a:p>
          <a:p>
            <a:r>
              <a:rPr lang="ru-RU" sz="5400" dirty="0"/>
              <a:t>А) </a:t>
            </a:r>
            <a:r>
              <a:rPr lang="ru-RU" sz="5400" dirty="0" err="1"/>
              <a:t>Малюта</a:t>
            </a:r>
            <a:r>
              <a:rPr lang="ru-RU" sz="5400" dirty="0"/>
              <a:t> Скуратов</a:t>
            </a:r>
          </a:p>
          <a:p>
            <a:r>
              <a:rPr lang="ru-RU" sz="5400" dirty="0"/>
              <a:t>Б) Борис Годунов </a:t>
            </a:r>
          </a:p>
          <a:p>
            <a:r>
              <a:rPr lang="ru-RU" sz="5400" dirty="0"/>
              <a:t>В) царевич Дмитрий</a:t>
            </a:r>
          </a:p>
          <a:p>
            <a:r>
              <a:rPr lang="ru-RU" sz="5400" dirty="0"/>
              <a:t>Г) Иван Грозный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995820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756084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/>
              <a:t>Кто стал первым патриархом Московским и Всея Руси?</a:t>
            </a:r>
          </a:p>
          <a:p>
            <a:r>
              <a:rPr lang="ru-RU" sz="4800" dirty="0"/>
              <a:t>А) Иов</a:t>
            </a:r>
          </a:p>
          <a:p>
            <a:r>
              <a:rPr lang="ru-RU" sz="4800" dirty="0"/>
              <a:t>Б) </a:t>
            </a:r>
            <a:r>
              <a:rPr lang="ru-RU" sz="4800" dirty="0" err="1"/>
              <a:t>Макарий</a:t>
            </a:r>
            <a:endParaRPr lang="ru-RU" sz="4800" dirty="0"/>
          </a:p>
          <a:p>
            <a:r>
              <a:rPr lang="ru-RU" sz="4800" dirty="0"/>
              <a:t>В) Никон</a:t>
            </a:r>
          </a:p>
          <a:p>
            <a:r>
              <a:rPr lang="ru-RU" sz="4800" dirty="0"/>
              <a:t>Г) Филарет</a:t>
            </a:r>
          </a:p>
        </p:txBody>
      </p:sp>
    </p:spTree>
    <p:extLst>
      <p:ext uri="{BB962C8B-B14F-4D97-AF65-F5344CB8AC3E}">
        <p14:creationId xmlns:p14="http://schemas.microsoft.com/office/powerpoint/2010/main" xmlns="" val="34931615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727280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/>
              <a:t>В каком году на Руси было основано патриаршество?</a:t>
            </a:r>
          </a:p>
          <a:p>
            <a:r>
              <a:rPr lang="ru-RU" sz="5400" dirty="0"/>
              <a:t>А) 1591</a:t>
            </a:r>
          </a:p>
          <a:p>
            <a:r>
              <a:rPr lang="ru-RU" sz="5400" dirty="0"/>
              <a:t>Б) 1592</a:t>
            </a:r>
          </a:p>
          <a:p>
            <a:r>
              <a:rPr lang="ru-RU" sz="5400" dirty="0"/>
              <a:t>В)  1593</a:t>
            </a:r>
          </a:p>
          <a:p>
            <a:r>
              <a:rPr lang="ru-RU" sz="5400" dirty="0" smtClean="0"/>
              <a:t>Г)1589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xmlns="" val="25905654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620688"/>
            <a:ext cx="74168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4000" dirty="0" smtClean="0"/>
              <a:t>Какая реформа была проведена в 1597 г.?</a:t>
            </a:r>
          </a:p>
          <a:p>
            <a:pPr fontAlgn="base"/>
            <a:endParaRPr lang="ru-RU" sz="4000" dirty="0" smtClean="0"/>
          </a:p>
          <a:p>
            <a:pPr fontAlgn="base"/>
            <a:r>
              <a:rPr lang="ru-RU" sz="4000" dirty="0" smtClean="0"/>
              <a:t>А</a:t>
            </a:r>
            <a:r>
              <a:rPr lang="ru-RU" sz="4000" dirty="0" smtClean="0"/>
              <a:t>) </a:t>
            </a:r>
            <a:r>
              <a:rPr lang="ru-RU" sz="4000" dirty="0" smtClean="0"/>
              <a:t>введение правила Юрьева дня</a:t>
            </a:r>
            <a:br>
              <a:rPr lang="ru-RU" sz="4000" dirty="0" smtClean="0"/>
            </a:br>
            <a:r>
              <a:rPr lang="ru-RU" sz="4000" dirty="0" smtClean="0"/>
              <a:t>Б) </a:t>
            </a:r>
            <a:r>
              <a:rPr lang="ru-RU" sz="4000" dirty="0" smtClean="0"/>
              <a:t>установление заповедных лет</a:t>
            </a:r>
            <a:br>
              <a:rPr lang="ru-RU" sz="4000" dirty="0" smtClean="0"/>
            </a:br>
            <a:r>
              <a:rPr lang="ru-RU" sz="4000" dirty="0" smtClean="0"/>
              <a:t>В) </a:t>
            </a:r>
            <a:r>
              <a:rPr lang="ru-RU" sz="4000" dirty="0" smtClean="0"/>
              <a:t>введение урочных лет</a:t>
            </a:r>
            <a:br>
              <a:rPr lang="ru-RU" sz="4000" dirty="0" smtClean="0"/>
            </a:br>
            <a:r>
              <a:rPr lang="ru-RU" sz="4000" dirty="0" smtClean="0"/>
              <a:t>Г) </a:t>
            </a:r>
            <a:r>
              <a:rPr lang="ru-RU" sz="4000" dirty="0" smtClean="0"/>
              <a:t>установление пожилого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2399408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88640"/>
            <a:ext cx="6896100" cy="6669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92133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692696"/>
            <a:ext cx="676875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800" dirty="0"/>
              <a:t>§ 11. РОССИЯ В КОНЦЕ XVI в</a:t>
            </a:r>
          </a:p>
        </p:txBody>
      </p:sp>
    </p:spTree>
    <p:extLst>
      <p:ext uri="{BB962C8B-B14F-4D97-AF65-F5344CB8AC3E}">
        <p14:creationId xmlns:p14="http://schemas.microsoft.com/office/powerpoint/2010/main" xmlns="" val="2524076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72" y="-7208"/>
            <a:ext cx="5112568" cy="6808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19779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3399" y="0"/>
            <a:ext cx="49586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5202" y="0"/>
            <a:ext cx="421879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07160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5436096" cy="6849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41257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61599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8028384" cy="7247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/>
              <a:t>1586</a:t>
            </a:r>
            <a:r>
              <a:rPr lang="ru-RU" sz="2800" dirty="0"/>
              <a:t> г. российское правительство продлило перемирие с Речью </a:t>
            </a:r>
            <a:r>
              <a:rPr lang="ru-RU" sz="2800" dirty="0" err="1"/>
              <a:t>Посполитой</a:t>
            </a:r>
            <a:r>
              <a:rPr lang="ru-RU" sz="2800" dirty="0"/>
              <a:t> до 1602 г</a:t>
            </a:r>
            <a:r>
              <a:rPr lang="ru-RU" sz="2800" dirty="0" smtClean="0"/>
              <a:t>.</a:t>
            </a:r>
          </a:p>
          <a:p>
            <a:r>
              <a:rPr lang="ru-RU" sz="2800" dirty="0"/>
              <a:t>Летом </a:t>
            </a:r>
            <a:r>
              <a:rPr lang="ru-RU" sz="2800" b="1" u="sng" dirty="0"/>
              <a:t>1591</a:t>
            </a:r>
            <a:r>
              <a:rPr lang="ru-RU" sz="2800" dirty="0"/>
              <a:t> года в последний раз ордынское войско появилось у стен Москвы.</a:t>
            </a:r>
          </a:p>
          <a:p>
            <a:r>
              <a:rPr lang="ru-RU" sz="2800" b="1" u="sng" dirty="0"/>
              <a:t>1590—1595</a:t>
            </a:r>
            <a:r>
              <a:rPr lang="ru-RU" sz="2800" dirty="0"/>
              <a:t> гг. Русско-шведская </a:t>
            </a:r>
            <a:r>
              <a:rPr lang="ru-RU" sz="2800" dirty="0" smtClean="0"/>
              <a:t>война</a:t>
            </a:r>
          </a:p>
          <a:p>
            <a:r>
              <a:rPr lang="ru-RU" sz="2800" b="1" u="sng" dirty="0"/>
              <a:t>1595</a:t>
            </a:r>
            <a:r>
              <a:rPr lang="ru-RU" sz="2800" dirty="0"/>
              <a:t> </a:t>
            </a:r>
            <a:r>
              <a:rPr lang="ru-RU" sz="2800" dirty="0" err="1"/>
              <a:t>Тявзинский</a:t>
            </a:r>
            <a:r>
              <a:rPr lang="ru-RU" sz="2800" dirty="0"/>
              <a:t> мирный  </a:t>
            </a:r>
            <a:r>
              <a:rPr lang="ru-RU" sz="2800" dirty="0" smtClean="0"/>
              <a:t>договор</a:t>
            </a:r>
          </a:p>
          <a:p>
            <a:r>
              <a:rPr lang="ru-RU" sz="2800" b="1" u="sng" dirty="0" smtClean="0"/>
              <a:t>1587</a:t>
            </a:r>
            <a:r>
              <a:rPr lang="ru-RU" sz="2800" dirty="0" smtClean="0"/>
              <a:t> </a:t>
            </a:r>
            <a:r>
              <a:rPr lang="ru-RU" sz="2800" dirty="0"/>
              <a:t>г. Царь Кахетии Александр II выразил желание перейти под русское покровительство</a:t>
            </a:r>
            <a:r>
              <a:rPr lang="ru-RU" sz="2800" dirty="0" smtClean="0"/>
              <a:t>.</a:t>
            </a:r>
          </a:p>
          <a:p>
            <a:r>
              <a:rPr lang="ru-RU" sz="2800" b="1" u="sng" dirty="0" smtClean="0"/>
              <a:t>В 1589</a:t>
            </a:r>
            <a:r>
              <a:rPr lang="ru-RU" sz="2800" dirty="0" smtClean="0"/>
              <a:t> </a:t>
            </a:r>
            <a:r>
              <a:rPr lang="ru-RU" sz="2800" dirty="0"/>
              <a:t>году на Руси было основано патриаршество. </a:t>
            </a:r>
            <a:endParaRPr lang="ru-RU" sz="2800" dirty="0" smtClean="0"/>
          </a:p>
          <a:p>
            <a:r>
              <a:rPr lang="ru-RU" sz="2800" b="1" u="sng" dirty="0"/>
              <a:t>1592</a:t>
            </a:r>
            <a:r>
              <a:rPr lang="ru-RU" sz="2800" dirty="0"/>
              <a:t> году был отменен Юрьев день </a:t>
            </a:r>
            <a:r>
              <a:rPr lang="ru-RU" sz="2800" dirty="0" smtClean="0"/>
              <a:t>.</a:t>
            </a:r>
          </a:p>
          <a:p>
            <a:r>
              <a:rPr lang="ru-RU" sz="2800" dirty="0"/>
              <a:t>К </a:t>
            </a:r>
            <a:r>
              <a:rPr lang="ru-RU" sz="2800" b="1" u="sng" dirty="0"/>
              <a:t>1598</a:t>
            </a:r>
            <a:r>
              <a:rPr lang="ru-RU" sz="2800" dirty="0"/>
              <a:t> г. Окончательно было подавлено сопротивление сибирского хана. Территория Западной Сибири вошла в состав России.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8677582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547</TotalTime>
  <Words>240</Words>
  <Application>Microsoft Office PowerPoint</Application>
  <PresentationFormat>Экран (4:3)</PresentationFormat>
  <Paragraphs>37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User</cp:lastModifiedBy>
  <cp:revision>29</cp:revision>
  <dcterms:created xsi:type="dcterms:W3CDTF">2019-02-19T13:11:17Z</dcterms:created>
  <dcterms:modified xsi:type="dcterms:W3CDTF">2019-02-24T20:46:54Z</dcterms:modified>
</cp:coreProperties>
</file>