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0" r:id="rId4"/>
    <p:sldId id="263" r:id="rId5"/>
    <p:sldId id="257" r:id="rId6"/>
    <p:sldId id="259" r:id="rId7"/>
    <p:sldId id="272" r:id="rId8"/>
    <p:sldId id="261" r:id="rId9"/>
    <p:sldId id="262" r:id="rId10"/>
    <p:sldId id="273" r:id="rId11"/>
    <p:sldId id="274" r:id="rId12"/>
    <p:sldId id="266" r:id="rId13"/>
    <p:sldId id="267" r:id="rId14"/>
    <p:sldId id="268" r:id="rId15"/>
    <p:sldId id="269" r:id="rId16"/>
    <p:sldId id="271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3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blind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blind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blind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blind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blinds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7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Опричнина</a:t>
            </a:r>
            <a:endParaRPr lang="ru-RU" sz="7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036" y="188640"/>
            <a:ext cx="8856984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90305"/>
            <a:ext cx="4021038" cy="6307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788777" cy="6120680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/>
              <a:t>1.Когда была опричнина?</a:t>
            </a:r>
          </a:p>
          <a:p>
            <a:pPr marL="0" indent="0">
              <a:buNone/>
            </a:pPr>
            <a:r>
              <a:rPr lang="ru-RU" sz="4000" dirty="0"/>
              <a:t>1)1563-1570 </a:t>
            </a:r>
            <a:endParaRPr lang="ru-RU" sz="4000" dirty="0" smtClean="0"/>
          </a:p>
          <a:p>
            <a:pPr marL="0" indent="0">
              <a:buNone/>
            </a:pPr>
            <a:r>
              <a:rPr lang="ru-RU" sz="4000" dirty="0" smtClean="0"/>
              <a:t>2</a:t>
            </a:r>
            <a:r>
              <a:rPr lang="ru-RU" sz="4000" dirty="0"/>
              <a:t>) </a:t>
            </a:r>
            <a:r>
              <a:rPr lang="ru-RU" sz="4000" dirty="0" smtClean="0"/>
              <a:t>1560-1567</a:t>
            </a:r>
          </a:p>
          <a:p>
            <a:pPr marL="0" indent="0">
              <a:buNone/>
            </a:pPr>
            <a:r>
              <a:rPr lang="ru-RU" sz="4000" dirty="0" smtClean="0"/>
              <a:t> </a:t>
            </a:r>
            <a:r>
              <a:rPr lang="ru-RU" sz="4000" dirty="0"/>
              <a:t>3) 1565-1572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9341677"/>
      </p:ext>
    </p:extLst>
  </p:cSld>
  <p:clrMapOvr>
    <a:masterClrMapping/>
  </p:clrMapOvr>
  <p:transition>
    <p:blinds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/>
              <a:t>2. Как звали первую жену Ивана IV?</a:t>
            </a:r>
          </a:p>
          <a:p>
            <a:pPr marL="0" indent="0">
              <a:buNone/>
            </a:pPr>
            <a:r>
              <a:rPr lang="ru-RU" sz="3600" dirty="0" smtClean="0"/>
              <a:t>1)Екатерина </a:t>
            </a:r>
            <a:r>
              <a:rPr lang="ru-RU" sz="3600" dirty="0"/>
              <a:t>Романова 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2</a:t>
            </a:r>
            <a:r>
              <a:rPr lang="ru-RU" sz="3600" dirty="0"/>
              <a:t>) Анастасия Романовна 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3</a:t>
            </a:r>
            <a:r>
              <a:rPr lang="ru-RU" sz="3600" dirty="0"/>
              <a:t>) Евдокия Лопухина 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4</a:t>
            </a:r>
            <a:r>
              <a:rPr lang="ru-RU" sz="3600" dirty="0"/>
              <a:t>) Наталья Нарышкина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34956950"/>
      </p:ext>
    </p:extLst>
  </p:cSld>
  <p:clrMapOvr>
    <a:masterClrMapping/>
  </p:clrMapOvr>
  <p:transition>
    <p:blind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692696"/>
            <a:ext cx="8219256" cy="5403304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3. Отметьте имя митрополита, погибшего во время </a:t>
            </a:r>
            <a:r>
              <a:rPr lang="ru-RU" sz="3200" dirty="0" smtClean="0"/>
              <a:t>опричнины</a:t>
            </a:r>
            <a:r>
              <a:rPr lang="ru-RU" sz="3200" dirty="0"/>
              <a:t>.</a:t>
            </a:r>
          </a:p>
          <a:p>
            <a:pPr marL="0" indent="0">
              <a:buNone/>
            </a:pPr>
            <a:r>
              <a:rPr lang="ru-RU" sz="3200" dirty="0"/>
              <a:t>1) </a:t>
            </a:r>
            <a:r>
              <a:rPr lang="ru-RU" sz="3200" dirty="0" err="1"/>
              <a:t>Макарий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2) Сильвестр</a:t>
            </a:r>
          </a:p>
          <a:p>
            <a:pPr marL="0" indent="0">
              <a:buNone/>
            </a:pPr>
            <a:r>
              <a:rPr lang="ru-RU" sz="3200" dirty="0"/>
              <a:t>3) Филипп</a:t>
            </a:r>
          </a:p>
          <a:p>
            <a:pPr marL="0" indent="0">
              <a:buNone/>
            </a:pPr>
            <a:r>
              <a:rPr lang="ru-RU" sz="3200" dirty="0"/>
              <a:t>4) Тихон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36435558"/>
      </p:ext>
    </p:extLst>
  </p:cSld>
  <p:clrMapOvr>
    <a:masterClrMapping/>
  </p:clrMapOvr>
  <p:transition>
    <p:blind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/>
              <a:t>4. </a:t>
            </a:r>
            <a:r>
              <a:rPr lang="ru-RU" sz="3200" dirty="0" smtClean="0"/>
              <a:t>Для чего </a:t>
            </a:r>
            <a:r>
              <a:rPr lang="ru-RU" sz="3200" dirty="0"/>
              <a:t>было создано опричное войско</a:t>
            </a:r>
          </a:p>
          <a:p>
            <a:pPr marL="0" indent="0">
              <a:buNone/>
            </a:pPr>
            <a:r>
              <a:rPr lang="ru-RU" sz="3200" dirty="0" smtClean="0"/>
              <a:t>1</a:t>
            </a:r>
            <a:r>
              <a:rPr lang="ru-RU" sz="3200" dirty="0"/>
              <a:t>) выметать измену из государства</a:t>
            </a:r>
          </a:p>
          <a:p>
            <a:pPr marL="0" indent="0">
              <a:buNone/>
            </a:pPr>
            <a:r>
              <a:rPr lang="ru-RU" sz="3200" dirty="0"/>
              <a:t>2) служить на фронтах Ливонской войны</a:t>
            </a:r>
          </a:p>
          <a:p>
            <a:pPr marL="0" indent="0">
              <a:buNone/>
            </a:pPr>
            <a:r>
              <a:rPr lang="ru-RU" sz="3200" dirty="0"/>
              <a:t>3) сражаться со всеми врагами государства</a:t>
            </a:r>
          </a:p>
          <a:p>
            <a:pPr marL="0" indent="0">
              <a:buNone/>
            </a:pPr>
            <a:r>
              <a:rPr lang="ru-RU" sz="3200" dirty="0"/>
              <a:t>4) организовывать военные парады и смотры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3674283"/>
      </p:ext>
    </p:extLst>
  </p:cSld>
  <p:clrMapOvr>
    <a:masterClrMapping/>
  </p:clrMapOvr>
  <p:transition>
    <p:blind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620688"/>
            <a:ext cx="8147248" cy="5475312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5. Какой населённый пункт стал резиденцией Ивана IV в </a:t>
            </a:r>
            <a:r>
              <a:rPr lang="ru-RU" sz="3200" dirty="0" smtClean="0"/>
              <a:t>период </a:t>
            </a:r>
            <a:r>
              <a:rPr lang="ru-RU" sz="3200" dirty="0"/>
              <a:t>опричнины?</a:t>
            </a:r>
          </a:p>
          <a:p>
            <a:pPr marL="0" indent="0">
              <a:buNone/>
            </a:pPr>
            <a:r>
              <a:rPr lang="ru-RU" sz="3200" dirty="0"/>
              <a:t>1) Московский Кремль 2) Ростовский Кремль</a:t>
            </a:r>
          </a:p>
          <a:p>
            <a:pPr marL="0" indent="0">
              <a:buNone/>
            </a:pPr>
            <a:r>
              <a:rPr lang="ru-RU" sz="3200" dirty="0"/>
              <a:t>3) Санкт-Петербург</a:t>
            </a:r>
          </a:p>
          <a:p>
            <a:pPr marL="0" indent="0">
              <a:buNone/>
            </a:pPr>
            <a:r>
              <a:rPr lang="ru-RU" sz="3200" dirty="0"/>
              <a:t>4) Александрова слобода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6386267"/>
      </p:ext>
    </p:extLst>
  </p:cSld>
  <p:clrMapOvr>
    <a:masterClrMapping/>
  </p:clrMapOvr>
  <p:transition>
    <p:blind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ÐÐ°ÑÑÐ¸Ð½ÐºÐ¸ Ð¿Ð¾ Ð·Ð°Ð¿ÑÐ¾ÑÑ Ð¸Ð²Ð°Ð½Ðµ Ð³ÑÐ¾Ð·Ð½Ð¾Ð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8069131" cy="5358408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>
                <a:solidFill>
                  <a:schemeClr val="bg1"/>
                </a:solidFill>
              </a:rPr>
              <a:t>Малюта</a:t>
            </a:r>
            <a:r>
              <a:rPr lang="ru-RU" sz="4000" dirty="0" smtClean="0">
                <a:solidFill>
                  <a:schemeClr val="bg1"/>
                </a:solidFill>
              </a:rPr>
              <a:t> Скуратов (1541-1573)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7410" name="Picture 2" descr="ÐÐ°ÑÑÐ¸Ð½ÐºÐ¸ Ð¿Ð¾ Ð·Ð°Ð¿ÑÐ¾ÑÑ ÑÐºÑÑÐ°ÑÐ¾Ð² Ð¼Ð°Ð»ÑÑ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390" y="1484783"/>
            <a:ext cx="7178994" cy="4785997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ÐÐ°ÑÑÐ¸Ð½ÐºÐ¸ Ð¿Ð¾ Ð·Ð°Ð¿ÑÐ¾ÑÑ Ð²Ð½ÑÑÑÐµÐ½Ð½Ð¸Ð¹ Ð²Ð¸Ð´ Ð¸Ð·Ð±Ñ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8192249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547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1.В начале 16 века верхушку знати составляли    удельные    </a:t>
            </a:r>
            <a:r>
              <a:rPr lang="ru-RU" sz="22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князья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   </a:t>
            </a:r>
            <a:r>
              <a:rPr lang="ru-RU" sz="22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служилые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князья пограничных земель, перешедшие на службу к Ивану 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Василию 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В своих владениях удельные князья выдавали специальные документы –  </a:t>
            </a:r>
            <a:r>
              <a:rPr lang="ru-RU" sz="22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жалованные грамоты,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предоставлявшие особые права и льготы отдельным лицам и монастырям.</a:t>
            </a:r>
          </a:p>
          <a:p>
            <a:pPr>
              <a:buNone/>
            </a:pP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2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Государев родословец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родословная книга русских княжеских и боярских родов.</a:t>
            </a:r>
          </a:p>
          <a:p>
            <a:pPr>
              <a:buNone/>
            </a:pP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Отношения между членами государева двора регулировались  </a:t>
            </a:r>
            <a:r>
              <a:rPr lang="ru-RU" sz="22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местничеством.</a:t>
            </a:r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Купцы и ремесленники проживали в  </a:t>
            </a:r>
            <a:r>
              <a:rPr lang="ru-RU" sz="22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посадах.</a:t>
            </a:r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336" y="664127"/>
            <a:ext cx="1013482" cy="2338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1018674"/>
            <a:ext cx="1224136" cy="2338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2132856"/>
            <a:ext cx="2880320" cy="233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210" y="2852936"/>
            <a:ext cx="2633662" cy="23388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33056"/>
            <a:ext cx="2160240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93853"/>
            <a:ext cx="1296144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149080"/>
            <a:ext cx="8147248" cy="194692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а) Гости, б) черносошные крестьяне, в) дворцовые крестьяне, г) владельческие крестьяне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9552" y="476672"/>
          <a:ext cx="7992888" cy="3648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6444"/>
                <a:gridCol w="3996444"/>
              </a:tblGrid>
              <a:tr h="936104">
                <a:tc>
                  <a:txBody>
                    <a:bodyPr/>
                    <a:lstStyle/>
                    <a:p>
                      <a:r>
                        <a:rPr kumimoji="0" lang="ru-RU" sz="20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1.Крестьяне, лично свободные и трудившиеся на государство</a:t>
                      </a:r>
                      <a:endParaRPr lang="ru-RU" sz="20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80197">
                <a:tc>
                  <a:txBody>
                    <a:bodyPr/>
                    <a:lstStyle/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2.Крестьяне, принадлежавшие лично государю</a:t>
                      </a:r>
                      <a:endParaRPr lang="ru-RU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0197">
                <a:tc>
                  <a:txBody>
                    <a:bodyPr/>
                    <a:lstStyle/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3.Крестьяне, проживавшие на землях вотчинников и помещиков</a:t>
                      </a:r>
                      <a:endParaRPr lang="ru-RU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80197">
                <a:tc>
                  <a:txBody>
                    <a:bodyPr/>
                    <a:lstStyle/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4.Крупные купцы, ведущие торговлю с иностранными государствами</a:t>
                      </a:r>
                      <a:endParaRPr lang="ru-RU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32656"/>
            <a:ext cx="3914775" cy="6143626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ÐÐ°ÑÑÐ¸Ð½ÐºÐ¸ Ð¿Ð¾ Ð·Ð°Ð¿ÑÐ¾ÑÑ Ð¾Ð¿ÑÐ¸ÑÐ½Ð¸Ðº ÑÐ¸ÑÑÐ½Ð¾Ð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ÐÐ°ÑÑÐ¸Ð½ÐºÐ¸ Ð¿Ð¾ Ð·Ð°Ð¿ÑÐ¾ÑÑ Ð¾Ð¿ÑÐ¸ÑÐ½Ð¸Ðº ÑÐ¸ÑÑÐ½Ð¾Ð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ÐÐ°ÑÑÐ¸Ð½ÐºÐ¸ Ð¿Ð¾ Ð·Ð°Ð¿ÑÐ¾ÑÑ Ð¾Ð¿ÑÐ¸ÑÐ½Ð¸Ðº ÑÐ¸ÑÑÐ½Ð¾Ð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ÐÐ°ÑÑÐ¸Ð½ÐºÐ¸ Ð¿Ð¾ Ð·Ð°Ð¿ÑÐ¾ÑÑ Ð¾Ð¿ÑÐ¸ÑÐ½Ð¸Ðº ÑÐ¸ÑÑÐ½Ð¾Ð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2656"/>
            <a:ext cx="6269008" cy="6176545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¼Ð¸ÑÑÐ¾Ð¿Ð¾Ð»Ð¸Ñ ÑÐ¸Ð»Ð¸Ð¿Ð¿ Ð¿ÑÐ¸ Ð¸Ð²Ð°Ð½Ðµ Ð³ÑÐ¾Ð·Ð½Ð¾Ð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0648"/>
            <a:ext cx="5260185" cy="6408712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374</TotalTime>
  <Words>255</Words>
  <Application>Microsoft Office PowerPoint</Application>
  <PresentationFormat>Экран (4:3)</PresentationFormat>
  <Paragraphs>36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Бумажная</vt:lpstr>
      <vt:lpstr>Опричнина</vt:lpstr>
      <vt:lpstr>Слайд 2</vt:lpstr>
      <vt:lpstr>Малюта Скуратов (1541-1573)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Опричнина</dc:title>
  <dc:creator>User</dc:creator>
  <cp:lastModifiedBy>User</cp:lastModifiedBy>
  <cp:revision>25</cp:revision>
  <dcterms:created xsi:type="dcterms:W3CDTF">2019-02-16T19:55:42Z</dcterms:created>
  <dcterms:modified xsi:type="dcterms:W3CDTF">2019-02-18T20:48:51Z</dcterms:modified>
</cp:coreProperties>
</file>