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76672"/>
            <a:ext cx="8400110" cy="439248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effectLst/>
              </a:rPr>
              <a:t>Последствия смуты. Воцарение Михаила Федоровича </a:t>
            </a:r>
            <a:r>
              <a:rPr lang="ru-RU" dirty="0" smtClean="0">
                <a:solidFill>
                  <a:schemeClr val="tx1"/>
                </a:solidFill>
                <a:effectLst/>
              </a:rPr>
              <a:t>Романова</a:t>
            </a:r>
            <a:r>
              <a:rPr lang="ru-RU" dirty="0" smtClean="0">
                <a:solidFill>
                  <a:schemeClr val="tx1"/>
                </a:solidFill>
                <a:effectLst/>
              </a:rPr>
              <a:t/>
            </a:r>
            <a:br>
              <a:rPr lang="ru-RU" dirty="0" smtClean="0">
                <a:solidFill>
                  <a:schemeClr val="tx1"/>
                </a:solidFill>
                <a:effectLst/>
              </a:rPr>
            </a:br>
            <a:endParaRPr lang="ru-RU" dirty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Ð°ÑÑÐ¸Ð½ÐºÐ¸ Ð¿Ð¾ Ð·Ð°Ð¿ÑÐ¾ÑÑ ÑÐµÐ´Ð¾ÑÐ¾Ð²ÑÐºÐ°Ñ Ð¸ÐºÐ¾Ð½Ð° Ð±Ð¾Ð¶ÑÐµÐ¹ Ð¼Ð°ÑÐµÑ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"/>
            <a:ext cx="446449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tx1"/>
                </a:solidFill>
                <a:effectLst/>
              </a:rPr>
              <a:t>Два государя</a:t>
            </a:r>
            <a:endParaRPr lang="ru-RU" sz="5400" dirty="0">
              <a:solidFill>
                <a:schemeClr val="tx1"/>
              </a:solidFill>
              <a:effectLst/>
            </a:endParaRPr>
          </a:p>
        </p:txBody>
      </p:sp>
      <p:pic>
        <p:nvPicPr>
          <p:cNvPr id="38914" name="Picture 2" descr="ÐÐ°ÑÑÐ¸Ð½ÐºÐ¸ Ð¿Ð¾ Ð·Ð°Ð¿ÑÐ¾ÑÑ ÑÑÐ¾Ð½Ñ ÑÑÑÑÐºÐ¸Ñ ÑÐ°ÑÐµÐ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844824"/>
            <a:ext cx="7385642" cy="4327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ÐÐ°ÑÑÐ¸Ð½ÐºÐ¸ Ð¿Ð¾ Ð·Ð°Ð¿ÑÐ¾ÑÑ ÑÐ¸Ð»Ð°ÑÐµÑ ÑÐ¾Ð¼Ð°Ð½Ð¾Ð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02230"/>
            <a:ext cx="5112568" cy="64040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ÐÐ°ÑÑÐ¸Ð½ÐºÐ¸ Ð¿Ð¾ Ð·Ð°Ð¿ÑÐ¾ÑÑ ÑÐ¼Ð¾ÑÑÐ¸Ð½Ñ Ð½ÐµÐ²ÐµÑÑ ÑÐ°ÑÐµÐ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406426" cy="4176464"/>
          </a:xfrm>
          <a:prstGeom prst="rect">
            <a:avLst/>
          </a:prstGeom>
          <a:noFill/>
        </p:spPr>
      </p:pic>
      <p:pic>
        <p:nvPicPr>
          <p:cNvPr id="36868" name="Picture 4" descr="ÐÐ°ÑÑÐ¸Ð½ÐºÐ¸ Ð¿Ð¾ Ð·Ð°Ð¿ÑÐ¾ÑÑ ÐµÐ²Ð´Ð¾ÐºÐ¸Ñ ÑÑÑÐµÑÐ½ÐµÐ²Ð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775646"/>
            <a:ext cx="3779912" cy="5082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4572000" cy="850106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tx1"/>
                </a:solidFill>
                <a:effectLst/>
              </a:rPr>
              <a:t>Средняя зарплата 3 коп</a:t>
            </a:r>
            <a:endParaRPr lang="ru-RU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4320480" cy="5661248"/>
          </a:xfrm>
        </p:spPr>
        <p:txBody>
          <a:bodyPr/>
          <a:lstStyle/>
          <a:p>
            <a:r>
              <a:rPr lang="ru-RU" sz="1800" dirty="0" smtClean="0"/>
              <a:t>3х цыплят и 45 </a:t>
            </a:r>
            <a:r>
              <a:rPr lang="ru-RU" sz="1800" dirty="0" smtClean="0"/>
              <a:t>яиц</a:t>
            </a:r>
          </a:p>
          <a:p>
            <a:pPr>
              <a:buNone/>
            </a:pPr>
            <a:r>
              <a:rPr lang="ru-RU" sz="1800" dirty="0" smtClean="0"/>
              <a:t> </a:t>
            </a:r>
          </a:p>
          <a:p>
            <a:r>
              <a:rPr lang="ru-RU" sz="1800" dirty="0" smtClean="0"/>
              <a:t>На </a:t>
            </a:r>
            <a:r>
              <a:rPr lang="ru-RU" sz="1800" dirty="0" smtClean="0"/>
              <a:t>овчинную шубу можно было заработать за 2 недели- 50 </a:t>
            </a:r>
            <a:r>
              <a:rPr lang="ru-RU" sz="1800" dirty="0" smtClean="0"/>
              <a:t>коп</a:t>
            </a:r>
          </a:p>
          <a:p>
            <a:endParaRPr lang="ru-RU" sz="1800" dirty="0" smtClean="0"/>
          </a:p>
          <a:p>
            <a:r>
              <a:rPr lang="ru-RU" sz="1800" dirty="0" smtClean="0"/>
              <a:t>на </a:t>
            </a:r>
            <a:r>
              <a:rPr lang="ru-RU" sz="1800" dirty="0" smtClean="0"/>
              <a:t>сапоги за 10 дней- 30 </a:t>
            </a:r>
            <a:r>
              <a:rPr lang="ru-RU" sz="1800" dirty="0" smtClean="0"/>
              <a:t>коп</a:t>
            </a:r>
          </a:p>
          <a:p>
            <a:endParaRPr lang="ru-RU" sz="1800" dirty="0" smtClean="0"/>
          </a:p>
          <a:p>
            <a:r>
              <a:rPr lang="ru-RU" sz="1800" dirty="0" smtClean="0"/>
              <a:t>на </a:t>
            </a:r>
            <a:r>
              <a:rPr lang="ru-RU" sz="1800" dirty="0" smtClean="0"/>
              <a:t>корову- за 2 месяца 2 </a:t>
            </a:r>
            <a:r>
              <a:rPr lang="ru-RU" sz="1800" dirty="0" err="1" smtClean="0"/>
              <a:t>руб</a:t>
            </a:r>
            <a:endParaRPr lang="ru-RU" sz="1800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5842" name="Picture 2" descr="ÐÐ°ÑÑÐ¸Ð½ÐºÐ¸ Ð¿Ð¾ Ð·Ð°Ð¿ÑÐ¾ÑÑ ÑÑÐ¿Ð»ÑÑÐ° Ð¸ ÑÐ¹Ñ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8285" y="0"/>
            <a:ext cx="3535715" cy="1988840"/>
          </a:xfrm>
          <a:prstGeom prst="rect">
            <a:avLst/>
          </a:prstGeom>
          <a:noFill/>
        </p:spPr>
      </p:pic>
      <p:pic>
        <p:nvPicPr>
          <p:cNvPr id="35844" name="Picture 4" descr="ÐÐ°ÑÑÐ¸Ð½ÐºÐ¸ Ð¿Ð¾ Ð·Ð°Ð¿ÑÐ¾ÑÑ Ð¾Ð²ÑÐ¸Ð½Ð½Ð°Ñ ÑÑÐ±Ð° 17 Ð²ÐµÐºÐ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0981" y="3828521"/>
            <a:ext cx="2563019" cy="3029479"/>
          </a:xfrm>
          <a:prstGeom prst="rect">
            <a:avLst/>
          </a:prstGeom>
          <a:noFill/>
        </p:spPr>
      </p:pic>
      <p:pic>
        <p:nvPicPr>
          <p:cNvPr id="35846" name="Picture 6" descr="ÐÐ°ÑÑÐ¸Ð½ÐºÐ¸ Ð¿Ð¾ Ð·Ð°Ð¿ÑÐ¾ÑÑ ÑÐ°Ð¿Ð¾Ð³Ð¸ ÑÑÑÑÐºÐ¸Ðµ 17 Ð²ÐµÐºÐ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1916832"/>
            <a:ext cx="2171700" cy="3419475"/>
          </a:xfrm>
          <a:prstGeom prst="rect">
            <a:avLst/>
          </a:prstGeom>
          <a:noFill/>
        </p:spPr>
      </p:pic>
      <p:pic>
        <p:nvPicPr>
          <p:cNvPr id="35848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861048"/>
            <a:ext cx="4248472" cy="2757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Ð°ÑÑÐ¸Ð½ÐºÐ¸ Ð¿Ð¾ Ð·Ð°Ð¿ÑÐ¾ÑÑ ÑÐµÐ´Ð¾ÑÐ¾Ð²ÑÐºÐ°Ñ Ð¸ÐºÐ¾Ð½Ð° Ð±Ð¾Ð¶ÑÐµÐ¹ Ð¼Ð°ÑÐµÑ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"/>
            <a:ext cx="446449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effectLst/>
              </a:rPr>
              <a:t>Тест:</a:t>
            </a:r>
            <a:endParaRPr lang="ru-RU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600" dirty="0" smtClean="0"/>
              <a:t>1.Годы царствования Михаила Федоровича Романова:</a:t>
            </a:r>
          </a:p>
          <a:p>
            <a:r>
              <a:rPr lang="ru-RU" sz="3600" dirty="0" smtClean="0"/>
              <a:t>а)1605-1606</a:t>
            </a:r>
          </a:p>
          <a:p>
            <a:r>
              <a:rPr lang="ru-RU" sz="3600" dirty="0" smtClean="0"/>
              <a:t>б) 1613-1645</a:t>
            </a:r>
          </a:p>
          <a:p>
            <a:r>
              <a:rPr lang="ru-RU" sz="3600" dirty="0" smtClean="0"/>
              <a:t>в) 1645-1672</a:t>
            </a:r>
          </a:p>
          <a:p>
            <a:r>
              <a:rPr lang="ru-RU" sz="3600" dirty="0" smtClean="0"/>
              <a:t>г) 1672- 1682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36712"/>
            <a:ext cx="8219256" cy="547264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2</a:t>
            </a:r>
            <a:r>
              <a:rPr lang="ru-RU" sz="3600" dirty="0" smtClean="0"/>
              <a:t>.  Кто из указанных лиц был современником Михаила Фёдоровича:</a:t>
            </a:r>
          </a:p>
          <a:p>
            <a:r>
              <a:rPr lang="ru-RU" sz="3600" dirty="0" smtClean="0"/>
              <a:t>а) патриарх Филарет</a:t>
            </a:r>
          </a:p>
          <a:p>
            <a:r>
              <a:rPr lang="ru-RU" sz="3600" dirty="0" smtClean="0"/>
              <a:t>б) Сергей Радонежский</a:t>
            </a:r>
          </a:p>
          <a:p>
            <a:r>
              <a:rPr lang="ru-RU" sz="3600" dirty="0" smtClean="0"/>
              <a:t>в) Иосиф Волоцкий</a:t>
            </a:r>
          </a:p>
          <a:p>
            <a:r>
              <a:rPr lang="ru-RU" sz="3600" dirty="0" smtClean="0"/>
              <a:t>г) Нил </a:t>
            </a:r>
            <a:r>
              <a:rPr lang="ru-RU" sz="3600" dirty="0" err="1" smtClean="0"/>
              <a:t>Сорский</a:t>
            </a:r>
            <a:endParaRPr lang="ru-RU" sz="36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600" dirty="0" smtClean="0"/>
              <a:t>3. Какое перемирие  было подписано с Польшей в 1618 году:</a:t>
            </a:r>
          </a:p>
          <a:p>
            <a:r>
              <a:rPr lang="ru-RU" sz="3600" dirty="0" smtClean="0"/>
              <a:t>а) </a:t>
            </a:r>
            <a:r>
              <a:rPr lang="ru-RU" sz="3600" dirty="0" err="1" smtClean="0"/>
              <a:t>Деулинское</a:t>
            </a:r>
            <a:endParaRPr lang="ru-RU" sz="3600" dirty="0" smtClean="0"/>
          </a:p>
          <a:p>
            <a:r>
              <a:rPr lang="ru-RU" sz="3600" dirty="0" smtClean="0"/>
              <a:t>б) </a:t>
            </a:r>
            <a:r>
              <a:rPr lang="ru-RU" sz="3600" dirty="0" err="1" smtClean="0"/>
              <a:t>Столбовское</a:t>
            </a:r>
            <a:endParaRPr lang="ru-RU" sz="3600" dirty="0" smtClean="0"/>
          </a:p>
          <a:p>
            <a:r>
              <a:rPr lang="ru-RU" sz="3600" dirty="0" smtClean="0"/>
              <a:t>в) </a:t>
            </a:r>
            <a:r>
              <a:rPr lang="ru-RU" sz="3600" dirty="0" err="1" smtClean="0"/>
              <a:t>Поляновское</a:t>
            </a:r>
            <a:endParaRPr lang="ru-RU" sz="36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92696"/>
            <a:ext cx="8291264" cy="554465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4</a:t>
            </a:r>
            <a:r>
              <a:rPr lang="ru-RU" sz="3600" dirty="0" smtClean="0"/>
              <a:t>. Какие заводы были построены при Михаиле Романове:</a:t>
            </a:r>
          </a:p>
          <a:p>
            <a:r>
              <a:rPr lang="ru-RU" sz="3600" dirty="0" smtClean="0"/>
              <a:t>а) ювелирный</a:t>
            </a:r>
          </a:p>
          <a:p>
            <a:r>
              <a:rPr lang="ru-RU" sz="3600" dirty="0" smtClean="0"/>
              <a:t>б) автомобильный и шинный заводы</a:t>
            </a:r>
          </a:p>
          <a:p>
            <a:r>
              <a:rPr lang="ru-RU" sz="3600" dirty="0" smtClean="0"/>
              <a:t>в) кузнечный завод</a:t>
            </a:r>
          </a:p>
          <a:p>
            <a:r>
              <a:rPr lang="ru-RU" sz="3600" dirty="0" smtClean="0"/>
              <a:t>г) по выплавке железа и оружейный заводы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ÐÐ°ÑÑÐ¸Ð½ÐºÐ¸ Ð¿Ð¾ Ð·Ð°Ð¿ÑÐ¾ÑÑ ÑÐµÐ´Ð¾ÑÐ¾Ð²ÑÐºÐ°Ñ Ð¸ÐºÐ¾Ð½Ð° Ð±Ð¾Ð¶ÑÐµÐ¹ Ð¼Ð°ÑÐµÑ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"/>
            <a:ext cx="446449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7968886" cy="597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ÐÐ°ÑÑÐ¸Ð½ÐºÐ¸ Ð¿Ð¾ Ð·Ð°Ð¿ÑÐ¾ÑÑ ÑÐ¸Ð»Ð°ÑÐµÑ Ð¸ Ð¼Ð°ÑÑ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4691104" cy="5877272"/>
          </a:xfrm>
          <a:prstGeom prst="rect">
            <a:avLst/>
          </a:prstGeom>
          <a:noFill/>
        </p:spPr>
      </p:pic>
      <p:pic>
        <p:nvPicPr>
          <p:cNvPr id="14342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881088"/>
            <a:ext cx="4499992" cy="5976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3658418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tx1"/>
                </a:solidFill>
                <a:effectLst/>
              </a:rPr>
              <a:t>Разбойники. </a:t>
            </a:r>
            <a:br>
              <a:rPr lang="ru-RU" sz="6000" dirty="0" smtClean="0">
                <a:solidFill>
                  <a:schemeClr val="tx1"/>
                </a:solidFill>
                <a:effectLst/>
              </a:rPr>
            </a:br>
            <a:r>
              <a:rPr lang="ru-RU" sz="6000" dirty="0" smtClean="0">
                <a:solidFill>
                  <a:schemeClr val="tx1"/>
                </a:solidFill>
                <a:effectLst/>
              </a:rPr>
              <a:t>Мать и сын</a:t>
            </a:r>
            <a:endParaRPr lang="ru-RU" sz="6000" dirty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ÐÐ°ÑÑÐ¸Ð½ÐºÐ¸ Ð¿Ð¾ Ð·Ð°Ð¿ÑÐ¾ÑÑ Ð¼Ð°ÑÐ¸Ð½Ð° Ð¼Ð½Ð¸ÑÐµÐº Ð¸ Ð¸Ð²Ð°Ð½ Ð²Ð¾ÑÐµÐ½Ð¾Ð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88640"/>
            <a:ext cx="6458163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Ð°ÑÑÐ¸Ð½ÐºÐ¸ Ð¿Ð¾ Ð·Ð°Ð¿ÑÐ¾ÑÑ ÑÐµÐ´Ð¾ÑÐ¾Ð²ÑÐºÐ°Ñ Ð¸ÐºÐ¾Ð½Ð° Ð±Ð¾Ð¶ÑÐµÐ¹ Ð¼Ð°ÑÐµÑ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"/>
            <a:ext cx="446449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5674642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tx1"/>
                </a:solidFill>
                <a:effectLst/>
              </a:rPr>
              <a:t>Война </a:t>
            </a:r>
            <a:r>
              <a:rPr lang="ru-RU" sz="5400" dirty="0" smtClean="0">
                <a:solidFill>
                  <a:schemeClr val="tx1"/>
                </a:solidFill>
                <a:effectLst/>
              </a:rPr>
              <a:t>и мир. </a:t>
            </a:r>
            <a:r>
              <a:rPr lang="ru-RU" sz="5400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5400" dirty="0" smtClean="0">
                <a:solidFill>
                  <a:schemeClr val="tx1"/>
                </a:solidFill>
                <a:effectLst/>
              </a:rPr>
            </a:br>
            <a:r>
              <a:rPr lang="ru-RU" sz="5400" dirty="0" smtClean="0">
                <a:solidFill>
                  <a:schemeClr val="tx1"/>
                </a:solidFill>
                <a:effectLst/>
              </a:rPr>
              <a:t>Почему </a:t>
            </a:r>
            <a:r>
              <a:rPr lang="ru-RU" sz="5400" dirty="0" smtClean="0">
                <a:solidFill>
                  <a:schemeClr val="tx1"/>
                </a:solidFill>
                <a:effectLst/>
              </a:rPr>
              <a:t>Россия заключила мир со Швецией и Речью </a:t>
            </a:r>
            <a:r>
              <a:rPr lang="ru-RU" sz="5400" dirty="0" err="1" smtClean="0">
                <a:solidFill>
                  <a:schemeClr val="tx1"/>
                </a:solidFill>
                <a:effectLst/>
              </a:rPr>
              <a:t>Посполитой</a:t>
            </a:r>
            <a:r>
              <a:rPr lang="ru-RU" sz="5400" dirty="0" smtClean="0">
                <a:solidFill>
                  <a:schemeClr val="tx1"/>
                </a:solidFill>
                <a:effectLst/>
              </a:rPr>
              <a:t>?</a:t>
            </a:r>
            <a:endParaRPr lang="ru-RU" sz="5400" dirty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04664"/>
            <a:ext cx="8291264" cy="5904696"/>
          </a:xfrm>
        </p:spPr>
        <p:txBody>
          <a:bodyPr>
            <a:normAutofit/>
          </a:bodyPr>
          <a:lstStyle/>
          <a:p>
            <a:r>
              <a:rPr lang="ru-RU" sz="2600" dirty="0" smtClean="0">
                <a:solidFill>
                  <a:schemeClr val="bg1"/>
                </a:solidFill>
              </a:rPr>
              <a:t>В феврале 1617 </a:t>
            </a:r>
            <a:r>
              <a:rPr lang="ru-RU" sz="2600" dirty="0" smtClean="0"/>
              <a:t>года был подписан </a:t>
            </a:r>
            <a:r>
              <a:rPr lang="ru-RU" sz="2600" dirty="0" err="1" smtClean="0">
                <a:solidFill>
                  <a:schemeClr val="bg1"/>
                </a:solidFill>
              </a:rPr>
              <a:t>Столбовский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smtClean="0"/>
              <a:t>договор, по которому России отходил Новгород с прилегающими землями</a:t>
            </a:r>
            <a:r>
              <a:rPr lang="ru-RU" sz="2600" dirty="0" smtClean="0"/>
              <a:t>.</a:t>
            </a:r>
          </a:p>
          <a:p>
            <a:r>
              <a:rPr lang="ru-RU" sz="2600" dirty="0" smtClean="0">
                <a:solidFill>
                  <a:schemeClr val="bg1"/>
                </a:solidFill>
              </a:rPr>
              <a:t>1 декабря 1618 </a:t>
            </a:r>
            <a:r>
              <a:rPr lang="ru-RU" sz="2600" dirty="0" smtClean="0"/>
              <a:t>года было подписано </a:t>
            </a:r>
            <a:r>
              <a:rPr lang="ru-RU" sz="2600" dirty="0" err="1" smtClean="0">
                <a:solidFill>
                  <a:schemeClr val="bg1"/>
                </a:solidFill>
              </a:rPr>
              <a:t>Деулинское</a:t>
            </a:r>
            <a:r>
              <a:rPr lang="ru-RU" sz="2600" dirty="0" smtClean="0">
                <a:solidFill>
                  <a:schemeClr val="bg1"/>
                </a:solidFill>
              </a:rPr>
              <a:t> перемирие на 14, 5 лет. </a:t>
            </a:r>
            <a:r>
              <a:rPr lang="ru-RU" sz="2600" dirty="0" smtClean="0"/>
              <a:t>Россия получила назад земли от Вязьмы до Чернигова, но многие вопросы остались не рушенными – Смоленск и другие земли оставались за Польшей, а Владислав так и не отказался от притязаний на русский престол</a:t>
            </a:r>
            <a:r>
              <a:rPr lang="ru-RU" sz="2600" dirty="0" smtClean="0"/>
              <a:t>.</a:t>
            </a:r>
          </a:p>
          <a:p>
            <a:r>
              <a:rPr lang="ru-RU" sz="2600" dirty="0" smtClean="0">
                <a:solidFill>
                  <a:schemeClr val="bg1"/>
                </a:solidFill>
              </a:rPr>
              <a:t>1634 года- </a:t>
            </a:r>
            <a:r>
              <a:rPr lang="ru-RU" sz="2600" dirty="0" err="1" smtClean="0">
                <a:solidFill>
                  <a:schemeClr val="bg1"/>
                </a:solidFill>
              </a:rPr>
              <a:t>Поляновский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smtClean="0">
                <a:solidFill>
                  <a:schemeClr val="bg1"/>
                </a:solidFill>
              </a:rPr>
              <a:t>мирный договор </a:t>
            </a:r>
            <a:r>
              <a:rPr lang="ru-RU" sz="2600" dirty="0" smtClean="0"/>
              <a:t>оставлял за Польшей все завоеванные ранее земли кроме города </a:t>
            </a:r>
            <a:r>
              <a:rPr lang="ru-RU" sz="2600" dirty="0" err="1" smtClean="0"/>
              <a:t>Серпейска</a:t>
            </a:r>
            <a:r>
              <a:rPr lang="ru-RU" sz="2600" dirty="0" smtClean="0"/>
              <a:t>, Россия должна была выплатить контрибуцию 20 000 рублей. Но зато Владислав навсегда отказывался от российского престола.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53</TotalTime>
  <Words>238</Words>
  <Application>Microsoft Office PowerPoint</Application>
  <PresentationFormat>Экран (4:3)</PresentationFormat>
  <Paragraphs>35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Апекс</vt:lpstr>
      <vt:lpstr>Последствия смуты. Воцарение Михаила Федоровича Романова </vt:lpstr>
      <vt:lpstr>Слайд 2</vt:lpstr>
      <vt:lpstr>Слайд 3</vt:lpstr>
      <vt:lpstr>Слайд 4</vt:lpstr>
      <vt:lpstr>Разбойники.  Мать и сын</vt:lpstr>
      <vt:lpstr>Слайд 6</vt:lpstr>
      <vt:lpstr>Слайд 7</vt:lpstr>
      <vt:lpstr>Война и мир.  Почему Россия заключила мир со Швецией и Речью Посполитой?</vt:lpstr>
      <vt:lpstr>Слайд 9</vt:lpstr>
      <vt:lpstr>Слайд 10</vt:lpstr>
      <vt:lpstr>Два государя</vt:lpstr>
      <vt:lpstr>Слайд 12</vt:lpstr>
      <vt:lpstr>Слайд 13</vt:lpstr>
      <vt:lpstr>Средняя зарплата 3 коп</vt:lpstr>
      <vt:lpstr>Слайд 15</vt:lpstr>
      <vt:lpstr>Тест: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Последствия смуты. Воцарение Михаила Федоровича Романова </dc:title>
  <dc:creator>User</dc:creator>
  <cp:lastModifiedBy>User</cp:lastModifiedBy>
  <cp:revision>7</cp:revision>
  <dcterms:created xsi:type="dcterms:W3CDTF">2019-03-17T21:02:22Z</dcterms:created>
  <dcterms:modified xsi:type="dcterms:W3CDTF">2019-03-17T22:05:46Z</dcterms:modified>
</cp:coreProperties>
</file>