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63" r:id="rId3"/>
    <p:sldId id="264" r:id="rId4"/>
    <p:sldId id="259" r:id="rId5"/>
    <p:sldId id="261" r:id="rId6"/>
    <p:sldId id="260" r:id="rId7"/>
    <p:sldId id="262" r:id="rId8"/>
    <p:sldId id="265" r:id="rId9"/>
    <p:sldId id="266" r:id="rId10"/>
    <p:sldId id="267" r:id="rId11"/>
    <p:sldId id="270" r:id="rId12"/>
    <p:sldId id="268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9555"/>
            <a:ext cx="4349384" cy="573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29554"/>
            <a:ext cx="4104456" cy="573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65725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39"/>
            <a:ext cx="5184576" cy="647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51904" y="5112483"/>
            <a:ext cx="32403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Максим Грек. Лубок XIX в</a:t>
            </a:r>
          </a:p>
        </p:txBody>
      </p:sp>
    </p:spTree>
    <p:extLst>
      <p:ext uri="{BB962C8B-B14F-4D97-AF65-F5344CB8AC3E}">
        <p14:creationId xmlns:p14="http://schemas.microsoft.com/office/powerpoint/2010/main" xmlns="" val="3354349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7620000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5949280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/>
              <a:t>Монастырь  </a:t>
            </a:r>
            <a:r>
              <a:rPr lang="ru-RU" sz="4000" dirty="0" err="1" smtClean="0"/>
              <a:t>Иосифо</a:t>
            </a:r>
            <a:r>
              <a:rPr lang="ru-RU" sz="4000" dirty="0" smtClean="0"/>
              <a:t>-Волоцкий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3784158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2656"/>
            <a:ext cx="6984776" cy="6255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85914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42493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/>
              <a:t>1. Главой Русской православной  церкви  до 1589 г.  был</a:t>
            </a:r>
          </a:p>
          <a:p>
            <a:r>
              <a:rPr lang="ru-RU" sz="5400" dirty="0"/>
              <a:t>А) митрополит</a:t>
            </a:r>
          </a:p>
          <a:p>
            <a:r>
              <a:rPr lang="ru-RU" sz="5400" dirty="0"/>
              <a:t>Б) архиерей </a:t>
            </a:r>
          </a:p>
          <a:p>
            <a:r>
              <a:rPr lang="ru-RU" sz="5400" dirty="0"/>
              <a:t>В) папа римский</a:t>
            </a:r>
          </a:p>
          <a:p>
            <a:r>
              <a:rPr lang="ru-RU" sz="5400" dirty="0"/>
              <a:t>Г) архимандрит </a:t>
            </a:r>
          </a:p>
        </p:txBody>
      </p:sp>
    </p:spTree>
    <p:extLst>
      <p:ext uri="{BB962C8B-B14F-4D97-AF65-F5344CB8AC3E}">
        <p14:creationId xmlns:p14="http://schemas.microsoft.com/office/powerpoint/2010/main" xmlns="" val="3950003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/>
              <a:t>2. Споры </a:t>
            </a:r>
            <a:r>
              <a:rPr lang="ru-RU" sz="5400" dirty="0" err="1"/>
              <a:t>нестяжателей</a:t>
            </a:r>
            <a:r>
              <a:rPr lang="ru-RU" sz="5400" dirty="0"/>
              <a:t> и </a:t>
            </a:r>
            <a:r>
              <a:rPr lang="ru-RU" sz="5400" dirty="0"/>
              <a:t>и</a:t>
            </a:r>
            <a:r>
              <a:rPr lang="ru-RU" sz="5400" dirty="0" smtClean="0"/>
              <a:t>осифлян  </a:t>
            </a:r>
            <a:r>
              <a:rPr lang="ru-RU" sz="5400" dirty="0"/>
              <a:t>в основном пришлись на правления</a:t>
            </a:r>
          </a:p>
          <a:p>
            <a:r>
              <a:rPr lang="ru-RU" sz="5400" dirty="0"/>
              <a:t>А) Алексея Михайловича</a:t>
            </a:r>
          </a:p>
          <a:p>
            <a:r>
              <a:rPr lang="ru-RU" sz="5400" dirty="0"/>
              <a:t>Б)  Ивана Калиты</a:t>
            </a:r>
          </a:p>
          <a:p>
            <a:r>
              <a:rPr lang="ru-RU" sz="5400" dirty="0"/>
              <a:t>В) Ивана III Великого</a:t>
            </a:r>
          </a:p>
          <a:p>
            <a:r>
              <a:rPr lang="ru-RU" sz="5400" dirty="0"/>
              <a:t>Г) Василия Дмитриевича</a:t>
            </a:r>
          </a:p>
        </p:txBody>
      </p:sp>
    </p:spTree>
    <p:extLst>
      <p:ext uri="{BB962C8B-B14F-4D97-AF65-F5344CB8AC3E}">
        <p14:creationId xmlns:p14="http://schemas.microsoft.com/office/powerpoint/2010/main" xmlns="" val="3798576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12" y="260648"/>
            <a:ext cx="842493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/>
              <a:t>3. Главой Русской православной  церкви после 1589 г.  стал </a:t>
            </a:r>
          </a:p>
          <a:p>
            <a:r>
              <a:rPr lang="ru-RU" sz="5400" dirty="0"/>
              <a:t>А) патриарх</a:t>
            </a:r>
          </a:p>
          <a:p>
            <a:r>
              <a:rPr lang="ru-RU" sz="5400" dirty="0"/>
              <a:t>Б) митрополит</a:t>
            </a:r>
          </a:p>
          <a:p>
            <a:r>
              <a:rPr lang="ru-RU" sz="5400" dirty="0"/>
              <a:t>В) архиерей </a:t>
            </a:r>
          </a:p>
          <a:p>
            <a:r>
              <a:rPr lang="ru-RU" sz="5400" dirty="0"/>
              <a:t>Г) дьякон</a:t>
            </a:r>
          </a:p>
        </p:txBody>
      </p:sp>
    </p:spTree>
    <p:extLst>
      <p:ext uri="{BB962C8B-B14F-4D97-AF65-F5344CB8AC3E}">
        <p14:creationId xmlns:p14="http://schemas.microsoft.com/office/powerpoint/2010/main" xmlns="" val="2688881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35292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/>
              <a:t>4. Как называлась политика государя, которую активно осуждал в своих проповедях  митрополит  Филипп  в середине  XVI в.?</a:t>
            </a:r>
          </a:p>
          <a:p>
            <a:r>
              <a:rPr lang="ru-RU" sz="4400" dirty="0"/>
              <a:t>А) абсолютизм </a:t>
            </a:r>
          </a:p>
          <a:p>
            <a:r>
              <a:rPr lang="ru-RU" sz="4400" dirty="0"/>
              <a:t>Б) опричнина </a:t>
            </a:r>
          </a:p>
          <a:p>
            <a:r>
              <a:rPr lang="ru-RU" sz="4400" dirty="0"/>
              <a:t>В) цензура</a:t>
            </a:r>
          </a:p>
          <a:p>
            <a:r>
              <a:rPr lang="ru-RU" sz="4400" dirty="0"/>
              <a:t>Г) </a:t>
            </a:r>
            <a:r>
              <a:rPr lang="ru-RU" sz="4400" dirty="0" err="1"/>
              <a:t>иконопочитание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xmlns="" val="91882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/>
              <a:t>5. Кто венчал  на царство  Ивана Грозного?</a:t>
            </a:r>
          </a:p>
          <a:p>
            <a:r>
              <a:rPr lang="ru-RU" sz="5400" dirty="0"/>
              <a:t>А) </a:t>
            </a:r>
            <a:r>
              <a:rPr lang="ru-RU" sz="5400" dirty="0" err="1"/>
              <a:t>Макарий</a:t>
            </a:r>
            <a:endParaRPr lang="ru-RU" sz="5400" dirty="0"/>
          </a:p>
          <a:p>
            <a:r>
              <a:rPr lang="ru-RU" sz="5400" dirty="0"/>
              <a:t>Б) Филипп</a:t>
            </a:r>
          </a:p>
          <a:p>
            <a:r>
              <a:rPr lang="ru-RU" sz="5400" dirty="0"/>
              <a:t>В) Иов</a:t>
            </a:r>
          </a:p>
          <a:p>
            <a:r>
              <a:rPr lang="ru-RU" sz="5400" dirty="0"/>
              <a:t>Г)  Афанасий</a:t>
            </a:r>
          </a:p>
        </p:txBody>
      </p:sp>
    </p:spTree>
    <p:extLst>
      <p:ext uri="{BB962C8B-B14F-4D97-AF65-F5344CB8AC3E}">
        <p14:creationId xmlns:p14="http://schemas.microsoft.com/office/powerpoint/2010/main" xmlns="" val="2084998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388" y="332656"/>
            <a:ext cx="8471084" cy="621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19913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9212"/>
            <a:ext cx="8352928" cy="6259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40619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7" y="980728"/>
            <a:ext cx="792088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dirty="0"/>
              <a:t>§ 12. ЦЕРКОВЬ И ГОСУДАРСТВО В XVI в.</a:t>
            </a:r>
          </a:p>
        </p:txBody>
      </p:sp>
    </p:spTree>
    <p:extLst>
      <p:ext uri="{BB962C8B-B14F-4D97-AF65-F5344CB8AC3E}">
        <p14:creationId xmlns:p14="http://schemas.microsoft.com/office/powerpoint/2010/main" xmlns="" val="4011080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7"/>
            <a:ext cx="4464496" cy="640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48416" y="3717032"/>
            <a:ext cx="36724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Архиерей во время служения литургии. Художник И. И. Бельский</a:t>
            </a:r>
          </a:p>
        </p:txBody>
      </p:sp>
    </p:spTree>
    <p:extLst>
      <p:ext uri="{BB962C8B-B14F-4D97-AF65-F5344CB8AC3E}">
        <p14:creationId xmlns:p14="http://schemas.microsoft.com/office/powerpoint/2010/main" xmlns="" val="3820639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ÐÐ°ÑÑÐ¸Ð½ÐºÐ¸ Ð¿Ð¾ Ð·Ð°Ð¿ÑÐ¾ÑÑ ÑÑÐ°Ð¼ Ð²Ð°ÑÐ¸Ð»Ð¸Ñ Ð±Ð»Ð°Ð¶ÐµÐ½Ð½Ð¾Ð³Ð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64704"/>
            <a:ext cx="8256431" cy="51575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37934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64" y="404664"/>
            <a:ext cx="8650163" cy="6269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38617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9371" y="188640"/>
            <a:ext cx="4058443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1997" y="5373216"/>
            <a:ext cx="42484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Иосиф Волоцкий. Икона XVI в.</a:t>
            </a:r>
          </a:p>
        </p:txBody>
      </p:sp>
    </p:spTree>
    <p:extLst>
      <p:ext uri="{BB962C8B-B14F-4D97-AF65-F5344CB8AC3E}">
        <p14:creationId xmlns:p14="http://schemas.microsoft.com/office/powerpoint/2010/main" xmlns="" val="1956022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7"/>
            <a:ext cx="5308750" cy="6336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60719" y="4941168"/>
            <a:ext cx="29877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монах Нил </a:t>
            </a:r>
            <a:r>
              <a:rPr lang="ru-RU" sz="3600" dirty="0" err="1"/>
              <a:t>Сорский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8645866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764</TotalTime>
  <Words>168</Words>
  <Application>Microsoft Office PowerPoint</Application>
  <PresentationFormat>Экран (4:3)</PresentationFormat>
  <Paragraphs>31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Метро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User</cp:lastModifiedBy>
  <cp:revision>18</cp:revision>
  <dcterms:created xsi:type="dcterms:W3CDTF">2019-02-22T16:28:06Z</dcterms:created>
  <dcterms:modified xsi:type="dcterms:W3CDTF">2019-02-26T11:09:29Z</dcterms:modified>
</cp:coreProperties>
</file>